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74" r:id="rId7"/>
    <p:sldId id="272" r:id="rId8"/>
    <p:sldId id="280" r:id="rId9"/>
    <p:sldId id="281" r:id="rId10"/>
    <p:sldId id="273" r:id="rId11"/>
    <p:sldId id="279" r:id="rId12"/>
    <p:sldId id="282" r:id="rId13"/>
    <p:sldId id="275" r:id="rId14"/>
    <p:sldId id="276" r:id="rId15"/>
    <p:sldId id="277" r:id="rId16"/>
    <p:sldId id="278" r:id="rId17"/>
    <p:sldId id="270" r:id="rId18"/>
    <p:sldId id="269" r:id="rId19"/>
    <p:sldId id="268" r:id="rId20"/>
    <p:sldId id="271" r:id="rId21"/>
    <p:sldId id="261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72427" autoAdjust="0"/>
  </p:normalViewPr>
  <p:slideViewPr>
    <p:cSldViewPr>
      <p:cViewPr varScale="1">
        <p:scale>
          <a:sx n="47" d="100"/>
          <a:sy n="47" d="100"/>
        </p:scale>
        <p:origin x="-18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6A8377-D80B-4148-8ADA-48E45C147621}" type="datetimeFigureOut">
              <a:rPr lang="en-US" smtClean="0"/>
              <a:pPr/>
              <a:t>5/10/2014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85FC28-B011-4C40-BF8F-820E8508FB2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85FC28-B011-4C40-BF8F-820E8508FB2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85FC28-B011-4C40-BF8F-820E8508FB2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0800000" flipV="1">
            <a:off x="914400" y="5870574"/>
            <a:ext cx="7543800" cy="20542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0"/>
            <a:ext cx="6400800" cy="1752600"/>
          </a:xfrm>
        </p:spPr>
        <p:txBody>
          <a:bodyPr>
            <a:normAutofit/>
          </a:bodyPr>
          <a:lstStyle/>
          <a:p>
            <a:r>
              <a:rPr lang="en-US" sz="4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সবাইকে</a:t>
            </a:r>
            <a:r>
              <a:rPr lang="bn-BD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লাল</a:t>
            </a:r>
            <a:r>
              <a:rPr lang="en-US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গোলাপের</a:t>
            </a:r>
            <a:r>
              <a:rPr lang="en-US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শুভেচ্ছা</a:t>
            </a:r>
            <a:endParaRPr lang="en-US" sz="4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Roses_Bunch_Of_Flowers - Copy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19200" y="1066799"/>
            <a:ext cx="7086600" cy="49733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b="79185"/>
          <a:stretch>
            <a:fillRect/>
          </a:stretch>
        </p:blipFill>
        <p:spPr bwMode="auto">
          <a:xfrm>
            <a:off x="1609109" y="325337"/>
            <a:ext cx="5477491" cy="531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2743200" y="5943600"/>
            <a:ext cx="378821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বেঁচে থাকার অধিকার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t="20815" b="59671"/>
          <a:stretch>
            <a:fillRect/>
          </a:stretch>
        </p:blipFill>
        <p:spPr bwMode="auto">
          <a:xfrm>
            <a:off x="1981200" y="228600"/>
            <a:ext cx="5278715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2895600" y="5562600"/>
            <a:ext cx="354776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5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শিক্ষার অধিকার</a:t>
            </a:r>
            <a:endParaRPr lang="en-US" sz="44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2481" y="304800"/>
            <a:ext cx="8782919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3657600" y="5105400"/>
            <a:ext cx="4191000" cy="92333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সম্পত্তির অধিকার</a:t>
            </a:r>
            <a:endParaRPr lang="en-US" sz="24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219355"/>
            <a:ext cx="6906423" cy="5571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3657600" y="6019800"/>
            <a:ext cx="38266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চলাফেরার অধিকার</a:t>
            </a:r>
            <a:endParaRPr lang="en-US" sz="36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304800"/>
            <a:ext cx="5844541" cy="508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3276600" y="5562600"/>
            <a:ext cx="381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মত প্রকাশের অধিকার</a:t>
            </a:r>
            <a:endParaRPr lang="en-US" sz="2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304800"/>
            <a:ext cx="6317626" cy="4292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2590800" y="5334000"/>
            <a:ext cx="410240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কর্মের অধিকার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-1250" b="55894"/>
          <a:stretch>
            <a:fillRect/>
          </a:stretch>
        </p:blipFill>
        <p:spPr bwMode="auto">
          <a:xfrm>
            <a:off x="96371" y="228600"/>
            <a:ext cx="8895229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2286000" y="5257800"/>
            <a:ext cx="511710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60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ধর্ম পালনের অধিকার</a:t>
            </a:r>
            <a:endParaRPr lang="en-US" dirty="0">
              <a:solidFill>
                <a:schemeClr val="accent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32903" y="304800"/>
            <a:ext cx="5396497" cy="4523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1524000" y="5562600"/>
            <a:ext cx="57663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আইনের চোখে সবার সমান অধিকার</a:t>
            </a:r>
            <a:endParaRPr lang="en-US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28800" y="1295400"/>
            <a:ext cx="58674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indent="-1143000" algn="ctr">
              <a:buFont typeface="Arial" pitchFamily="34" charset="0"/>
              <a:buChar char="•"/>
            </a:pPr>
            <a:endParaRPr lang="bn-BD" sz="6600" dirty="0" smtClean="0">
              <a:latin typeface="NikoshBAN" pitchFamily="2" charset="0"/>
              <a:cs typeface="NikoshBAN" pitchFamily="2" charset="0"/>
            </a:endParaRPr>
          </a:p>
          <a:p>
            <a:pPr marL="1143000" indent="-1143000" algn="ctr">
              <a:buFont typeface="Arial" pitchFamily="34" charset="0"/>
              <a:buChar char="•"/>
            </a:pPr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পাঠ্য বই সংযোজনঃ</a:t>
            </a:r>
          </a:p>
          <a:p>
            <a:pPr marL="1143000" indent="-1143000" algn="ctr">
              <a:buFont typeface="Arial" pitchFamily="34" charset="0"/>
              <a:buChar char="•"/>
            </a:pPr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নিরব পাঠ।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861060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দলীয় কাজঃ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১নং দলঃবেঁচে থাকার অধিকার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ওশিক্ষার অধিকার নিয়ে আলোচনা কর।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২নং দলঃসম্পত্তির অধিকার ওচলাফেরার অধিকার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নিয়ে আলোচনা কর।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৩নং দলঃমত প্রকাশের অধিকার ও কর্মের অধিকার নিয়ে আলোচনা কর।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৪নং দলঃধর্ম পালনের অধিকার ও আইনের চোখে সবার সমান অধিকার নিয়ে আলোচনা কর।</a:t>
            </a:r>
            <a:endParaRPr lang="en-US" sz="3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1143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228600"/>
            <a:ext cx="8839200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ঃ</a:t>
            </a:r>
          </a:p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মোঃ আরমান আলী</a:t>
            </a:r>
          </a:p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সহকারী শিক্ষক</a:t>
            </a:r>
          </a:p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তেওতা সরকারী প্রাথমিক বিদ্যালয়।</a:t>
            </a:r>
            <a:endParaRPr lang="en-US" sz="6000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457200"/>
            <a:ext cx="86106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3800" dirty="0" smtClean="0">
                <a:latin typeface="NikoshBAN" pitchFamily="2" charset="0"/>
                <a:cs typeface="NikoshBAN" pitchFamily="2" charset="0"/>
              </a:rPr>
              <a:t>মূল্যায়নঃ</a:t>
            </a:r>
          </a:p>
          <a:p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নাগরিকের ৫টি সামাজিক অধিকার সম্পর্কে লিখ।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DEO\Desktop\11_PTIM_Arman_C2_Bangla\imagesnn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81020" y="533400"/>
            <a:ext cx="5705580" cy="3762375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905000" y="4648200"/>
            <a:ext cx="49530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13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3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1950717" y="1219200"/>
            <a:ext cx="688848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পাঠ পরিচিতিঃ</a:t>
            </a:r>
          </a:p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শ্রেণিঃচতুর্থ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বিষয়ঃবাংলাদেশ ওবিশ্বপরিচয়।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পাঠের শিরোনামঃনাগরিকের অধিকার।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পাঠ্যাংশঃসামাজিক অধিকার।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838200"/>
            <a:ext cx="807720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6600" dirty="0" smtClean="0">
                <a:latin typeface="NikoshBAN" pitchFamily="2" charset="0"/>
                <a:cs typeface="NikoshBAN" pitchFamily="2" charset="0"/>
              </a:rPr>
              <a:t>শিখনফল</a:t>
            </a:r>
          </a:p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৪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.2.3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নাগরিক হিসাবে সামাজিক </a:t>
            </a:r>
          </a:p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অধিকার বর্ণনা করতে পারবে।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1066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0" y="282883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00200" y="31242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81200" y="1371600"/>
            <a:ext cx="7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0" y="228600"/>
            <a:ext cx="6629400" cy="4755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5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আবেগ</a:t>
            </a:r>
            <a:r>
              <a:rPr lang="en-US" sz="115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115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সৃষ্টিঃ</a:t>
            </a:r>
            <a:endParaRPr lang="en-US" sz="115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ছড়া</a:t>
            </a:r>
            <a:r>
              <a:rPr lang="en-US" sz="8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গানের</a:t>
            </a:r>
            <a:r>
              <a:rPr lang="en-US" sz="8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মাধ্যমে</a:t>
            </a:r>
            <a:r>
              <a:rPr lang="en-US" sz="72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সাতটি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রঙের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মাঝে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আমি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মিল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খুঁজে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পাই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----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)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1066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0" y="282883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09800" y="28194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81200" y="1371600"/>
            <a:ext cx="7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 b="79185"/>
          <a:stretch>
            <a:fillRect/>
          </a:stretch>
        </p:blipFill>
        <p:spPr bwMode="auto">
          <a:xfrm>
            <a:off x="0" y="-55663"/>
            <a:ext cx="2571056" cy="249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 t="20815" b="59671"/>
          <a:stretch>
            <a:fillRect/>
          </a:stretch>
        </p:blipFill>
        <p:spPr bwMode="auto">
          <a:xfrm>
            <a:off x="3018261" y="0"/>
            <a:ext cx="2468139" cy="2244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0" y="5105400"/>
            <a:ext cx="1927392" cy="1615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4800" y="4800600"/>
            <a:ext cx="4301838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67528" y="0"/>
            <a:ext cx="273909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0009" y="2438400"/>
            <a:ext cx="2891791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048000" y="2667001"/>
            <a:ext cx="2667000" cy="1812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867400" y="2590800"/>
            <a:ext cx="30861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1251531" y="457200"/>
            <a:ext cx="30918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05000" y="838200"/>
            <a:ext cx="15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6694" y="1828800"/>
            <a:ext cx="9097306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তাহলে আজ আমরা সামাজিক অধিকার সম্পর্কেআলোচনা</a:t>
            </a:r>
            <a:endParaRPr lang="bn-BD" sz="6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করব।</a:t>
            </a:r>
            <a:endParaRPr lang="en-US" sz="11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14400" y="838200"/>
            <a:ext cx="6705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পূর্ব জ্ঞান যাচাইঃ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১।নাগরিক কয় ধরনের অধিকার ভোগ করে 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থাকে?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3000" y="3657600"/>
            <a:ext cx="6553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৩ ধরনের অধিকার।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066800"/>
            <a:ext cx="7772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নাগরিক অধিকার  গুলো কী কী?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 flipH="1">
            <a:off x="2438400" y="3124200"/>
            <a:ext cx="54102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উঃ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১।সামাজিক অধিকার।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২।রাজনৈতিক অধিকার,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৩।অর্থনৈতিক অধিকার।</a:t>
            </a:r>
          </a:p>
          <a:p>
            <a:endParaRPr lang="bn-BD" sz="5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       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193</Words>
  <Application>Microsoft Office PowerPoint</Application>
  <PresentationFormat>On-screen Show (4:3)</PresentationFormat>
  <Paragraphs>55</Paragraphs>
  <Slides>21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Super</cp:lastModifiedBy>
  <cp:revision>57</cp:revision>
  <dcterms:created xsi:type="dcterms:W3CDTF">2006-08-16T00:00:00Z</dcterms:created>
  <dcterms:modified xsi:type="dcterms:W3CDTF">2014-05-10T09:46:06Z</dcterms:modified>
</cp:coreProperties>
</file>